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0"/>
  </p:notesMasterIdLst>
  <p:sldIdLst>
    <p:sldId id="257" r:id="rId3"/>
    <p:sldId id="269" r:id="rId4"/>
    <p:sldId id="275" r:id="rId5"/>
    <p:sldId id="265" r:id="rId6"/>
    <p:sldId id="287" r:id="rId7"/>
    <p:sldId id="284" r:id="rId8"/>
    <p:sldId id="28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lint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lint?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lint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um import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Sublime, Atom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lint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style guide.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Style Guide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ng lint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ng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A4D7-2073-49BF-B920-A831CE44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1" y="2479589"/>
            <a:ext cx="10000479" cy="23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5634</TotalTime>
  <Words>229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134</cp:revision>
  <dcterms:created xsi:type="dcterms:W3CDTF">2018-03-08T20:56:03Z</dcterms:created>
  <dcterms:modified xsi:type="dcterms:W3CDTF">2018-04-11T21:20:47Z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